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2" r:id="rId15"/>
  </p:sldIdLst>
  <p:sldSz cx="12192000" cy="6858000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Barlow Condensed" panose="00000506000000000000" pitchFamily="2" charset="0"/>
      <p:regular r:id="rId21"/>
      <p:bold r:id="rId22"/>
      <p:italic r:id="rId23"/>
      <p:boldItalic r:id="rId24"/>
    </p:embeddedFont>
    <p:embeddedFont>
      <p:font typeface="Bauhaus 93" panose="04030905020B02020C02" pitchFamily="82" charset="0"/>
      <p:regular r:id="rId25"/>
    </p:embeddedFont>
    <p:embeddedFont>
      <p:font typeface="Berlin Sans FB" panose="020E0602020502020306" pitchFamily="34" charset="0"/>
      <p:regular r:id="rId26"/>
      <p:bold r:id="rId27"/>
    </p:embeddedFont>
    <p:embeddedFont>
      <p:font typeface="Bernard MT Condensed" panose="02050806060905020404" pitchFamily="18" charset="0"/>
      <p:regular r:id="rId28"/>
    </p:embeddedFont>
    <p:embeddedFont>
      <p:font typeface="Broadway" panose="04040905080B02020502" pitchFamily="82" charset="0"/>
      <p:regular r:id="rId29"/>
    </p:embeddedFont>
    <p:embeddedFont>
      <p:font typeface="Brush Script MT" panose="03060802040406070304" pitchFamily="66" charset="0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istina" panose="03060402040406080204" pitchFamily="66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23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77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517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38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39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1">
  <p:cSld name="1_Encabezado de sección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agen que contiene exterior, ciel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038171" y="1592829"/>
            <a:ext cx="5761703" cy="3411793"/>
          </a:xfrm>
          <a:prstGeom prst="rect">
            <a:avLst/>
          </a:prstGeom>
          <a:noFill/>
          <a:ln w="57150" cap="flat" cmpd="sng">
            <a:solidFill>
              <a:srgbClr val="331F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2">
  <p:cSld name="3_Título y objeto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3">
  <p:cSld name="2_Encabezado de secció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Imagen que contiene exterior, ciel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4">
  <p:cSld name="1_Dos objeto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5">
  <p:cSld name="1_Título y obje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6">
  <p:cSld name="1_Compara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7">
  <p:cSld name="3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 descr="Imagen que contiene exterior, ciel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8">
  <p:cSld name="2_Título y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6_Pollock_Template_SlidesMania_9">
  <p:cSld name="Diseño personalizad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/>
          <p:nvPr/>
        </p:nvSpPr>
        <p:spPr>
          <a:xfrm rot="5400000">
            <a:off x="-679351" y="6198501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5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2C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EAD1DC"/>
            </a:gs>
            <a:gs pos="33000">
              <a:schemeClr val="accent1">
                <a:lumMod val="60000"/>
                <a:lumOff val="40000"/>
              </a:schemeClr>
            </a:gs>
            <a:gs pos="70000">
              <a:srgbClr val="6FA8DC"/>
            </a:gs>
            <a:gs pos="100000">
              <a:srgbClr val="0B5394"/>
            </a:gs>
          </a:gsLst>
          <a:lin ang="18000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4971741" y="2876844"/>
            <a:ext cx="3200399" cy="19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endParaRPr lang="en-US" sz="4500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Permanent Marker"/>
              <a:cs typeface="Permanent Marker"/>
              <a:sym typeface="Permanent Marker"/>
            </a:endParaRP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Permanent Marker"/>
                <a:cs typeface="Permanent Marker"/>
                <a:sym typeface="Permanent Marker"/>
              </a:rPr>
              <a:t>Galleria!!! </a:t>
            </a:r>
            <a:endParaRPr sz="6000" b="1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26" name="Picture 2" descr="80+ Fun Painting Ideas To Save You From Creative Blocks">
            <a:extLst>
              <a:ext uri="{FF2B5EF4-FFF2-40B4-BE49-F238E27FC236}">
                <a16:creationId xmlns:a16="http://schemas.microsoft.com/office/drawing/2014/main" id="{74F290D6-C60F-EA39-721D-42B82503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12" y="454048"/>
            <a:ext cx="5357813" cy="3571875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FDD00-413E-7C8B-0D70-3412F6D4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636"/>
            <a:ext cx="5786203" cy="630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9C626-8E96-F75C-E079-ED06663A2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084" y="554634"/>
            <a:ext cx="6225915" cy="630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68E3C-6679-CF06-4561-3162F8A57FC8}"/>
              </a:ext>
            </a:extLst>
          </p:cNvPr>
          <p:cNvSpPr txBox="1"/>
          <p:nvPr/>
        </p:nvSpPr>
        <p:spPr>
          <a:xfrm>
            <a:off x="1034321" y="31414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Flower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4199A-FACC-1D4F-F0C8-2D64692202E4}"/>
              </a:ext>
            </a:extLst>
          </p:cNvPr>
          <p:cNvSpPr txBox="1"/>
          <p:nvPr/>
        </p:nvSpPr>
        <p:spPr>
          <a:xfrm>
            <a:off x="7220261" y="14989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Nature </a:t>
            </a:r>
          </a:p>
        </p:txBody>
      </p:sp>
    </p:spTree>
    <p:extLst>
      <p:ext uri="{BB962C8B-B14F-4D97-AF65-F5344CB8AC3E}">
        <p14:creationId xmlns:p14="http://schemas.microsoft.com/office/powerpoint/2010/main" val="3905392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735F2-883E-7EE7-981C-E70985F5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626"/>
            <a:ext cx="5951095" cy="6288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C182A-9955-DFB2-2645-E20F7D76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9624"/>
            <a:ext cx="6096000" cy="628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0D313-C6A9-7BF8-230E-06D138831B13}"/>
              </a:ext>
            </a:extLst>
          </p:cNvPr>
          <p:cNvSpPr txBox="1"/>
          <p:nvPr/>
        </p:nvSpPr>
        <p:spPr>
          <a:xfrm>
            <a:off x="1234825" y="29979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Figurative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9A304-BD7F-3755-CF37-3EBC9D1B7D67}"/>
              </a:ext>
            </a:extLst>
          </p:cNvPr>
          <p:cNvSpPr txBox="1"/>
          <p:nvPr/>
        </p:nvSpPr>
        <p:spPr>
          <a:xfrm>
            <a:off x="7413271" y="29979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Religious </a:t>
            </a:r>
          </a:p>
        </p:txBody>
      </p:sp>
    </p:spTree>
    <p:extLst>
      <p:ext uri="{BB962C8B-B14F-4D97-AF65-F5344CB8AC3E}">
        <p14:creationId xmlns:p14="http://schemas.microsoft.com/office/powerpoint/2010/main" val="1981784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797A4-BA72-7DAD-4014-E61B5A40B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" t="8844" r="63143" b="65246"/>
          <a:stretch/>
        </p:blipFill>
        <p:spPr>
          <a:xfrm>
            <a:off x="299803" y="1959964"/>
            <a:ext cx="4353215" cy="32078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847788C-DBA9-E1B5-31D1-2F70F710890F}"/>
              </a:ext>
            </a:extLst>
          </p:cNvPr>
          <p:cNvSpPr/>
          <p:nvPr/>
        </p:nvSpPr>
        <p:spPr>
          <a:xfrm>
            <a:off x="464695" y="3429000"/>
            <a:ext cx="659567" cy="419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53F09-26EA-FCEA-8AC8-ABCF88E6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134" y="719528"/>
            <a:ext cx="6154890" cy="61384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FDAC048-BC79-A5AB-49F1-A9CE7E73BB77}"/>
              </a:ext>
            </a:extLst>
          </p:cNvPr>
          <p:cNvSpPr/>
          <p:nvPr/>
        </p:nvSpPr>
        <p:spPr>
          <a:xfrm>
            <a:off x="4871803" y="3638862"/>
            <a:ext cx="794479" cy="93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E6A62-5C4C-531E-E0A2-CDAADBF3DD87}"/>
              </a:ext>
            </a:extLst>
          </p:cNvPr>
          <p:cNvSpPr txBox="1"/>
          <p:nvPr/>
        </p:nvSpPr>
        <p:spPr>
          <a:xfrm>
            <a:off x="794478" y="998999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Card Animation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EBD85-5D50-0A1C-3E43-275799A72436}"/>
              </a:ext>
            </a:extLst>
          </p:cNvPr>
          <p:cNvSpPr txBox="1"/>
          <p:nvPr/>
        </p:nvSpPr>
        <p:spPr>
          <a:xfrm>
            <a:off x="6335306" y="196308"/>
            <a:ext cx="5566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Surface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1944638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555A36-CC6D-5554-A388-BBBA90F2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75" y="569626"/>
            <a:ext cx="6691449" cy="6288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E5A6A4-1179-86CE-0B32-5C5DB8990A45}"/>
              </a:ext>
            </a:extLst>
          </p:cNvPr>
          <p:cNvSpPr txBox="1"/>
          <p:nvPr/>
        </p:nvSpPr>
        <p:spPr>
          <a:xfrm>
            <a:off x="4397750" y="0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529635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20" y="1313705"/>
            <a:ext cx="2820995" cy="4230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6ABFE0-DA17-C42B-D63E-96D9DE9554ED}"/>
              </a:ext>
            </a:extLst>
          </p:cNvPr>
          <p:cNvSpPr txBox="1"/>
          <p:nvPr/>
        </p:nvSpPr>
        <p:spPr>
          <a:xfrm>
            <a:off x="6350833" y="2398426"/>
            <a:ext cx="4921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u="sng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EAD1DC"/>
            </a:gs>
            <a:gs pos="23000">
              <a:schemeClr val="accent1">
                <a:lumMod val="60000"/>
                <a:lumOff val="40000"/>
              </a:schemeClr>
            </a:gs>
            <a:gs pos="53000">
              <a:srgbClr val="6FA8DC"/>
            </a:gs>
            <a:gs pos="79000">
              <a:schemeClr val="accent1">
                <a:lumMod val="20000"/>
                <a:lumOff val="80000"/>
              </a:schemeClr>
            </a:gs>
          </a:gsLst>
          <a:lin ang="180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95999" y="1768972"/>
            <a:ext cx="4786860" cy="380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4400" i="1" dirty="0">
                <a:solidFill>
                  <a:schemeClr val="tx1"/>
                </a:solidFill>
                <a:latin typeface="Bauhaus 93" panose="04030905020B02020C02" pitchFamily="82" charset="0"/>
                <a:ea typeface="Calibri"/>
                <a:cs typeface="Calibri"/>
                <a:sym typeface="Calibri"/>
              </a:rPr>
              <a:t>PRESENTED BY:</a:t>
            </a:r>
          </a:p>
          <a:p>
            <a:pPr algn="ctr"/>
            <a:r>
              <a:rPr lang="en-US" sz="4400" u="sng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  <a:ea typeface="Calibri"/>
                <a:cs typeface="Calibri"/>
                <a:sym typeface="Calibri"/>
              </a:rPr>
              <a:t>Simra Asif !</a:t>
            </a:r>
          </a:p>
          <a:p>
            <a:pPr algn="ctr"/>
            <a:r>
              <a:rPr lang="en-US" sz="4400" u="sng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  <a:ea typeface="Calibri"/>
                <a:cs typeface="Calibri"/>
                <a:sym typeface="Calibri"/>
              </a:rPr>
              <a:t>Muhammad Furqan !</a:t>
            </a:r>
          </a:p>
          <a:p>
            <a:pPr algn="ctr"/>
            <a:r>
              <a:rPr lang="en-US" sz="4400" u="sng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  <a:ea typeface="Calibri"/>
                <a:cs typeface="Calibri"/>
                <a:sym typeface="Calibri"/>
              </a:rPr>
              <a:t>Muhammad </a:t>
            </a:r>
            <a:r>
              <a:rPr lang="en-US" sz="4400" u="sng" dirty="0" err="1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  <a:ea typeface="Calibri"/>
                <a:cs typeface="Calibri"/>
                <a:sym typeface="Calibri"/>
              </a:rPr>
              <a:t>Adiyan</a:t>
            </a:r>
            <a:r>
              <a:rPr lang="en-US" sz="4400" u="sng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  <a:ea typeface="Calibri"/>
                <a:cs typeface="Calibri"/>
                <a:sym typeface="Calibri"/>
              </a:rPr>
              <a:t> !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880080" y="1279313"/>
            <a:ext cx="3417975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66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  <a:ea typeface="Permanent Marker"/>
                <a:cs typeface="Permanent Marker"/>
                <a:sym typeface="Permanent Marker"/>
              </a:rPr>
              <a:t>Galleria!!!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EAD1DC"/>
            </a:gs>
            <a:gs pos="30000">
              <a:schemeClr val="accent1">
                <a:lumMod val="60000"/>
                <a:lumOff val="40000"/>
              </a:schemeClr>
            </a:gs>
            <a:gs pos="75000">
              <a:srgbClr val="6FA8DC"/>
            </a:gs>
            <a:gs pos="92000">
              <a:schemeClr val="accent1">
                <a:lumMod val="20000"/>
                <a:lumOff val="80000"/>
              </a:schemeClr>
            </a:gs>
          </a:gsLst>
          <a:lin ang="18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73718" y="2495829"/>
            <a:ext cx="5744497" cy="242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Berlin Sans FB" panose="020E0602020502020306" pitchFamily="34" charset="0"/>
                <a:ea typeface="Calibri"/>
                <a:cs typeface="Calibri"/>
                <a:sym typeface="Calibri"/>
              </a:rPr>
              <a:t>Galleria is certified company engaged in selling wide variety of paintings. They should also be categorize on a surface of painting. The user can get a better response from there!!!</a:t>
            </a:r>
            <a:endParaRPr sz="2000" dirty="0">
              <a:solidFill>
                <a:schemeClr val="dk1"/>
              </a:solidFill>
              <a:latin typeface="Berlin Sans FB" panose="020E0602020502020306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897443" y="1249334"/>
            <a:ext cx="4497049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  <a:ea typeface="Calibri"/>
                <a:cs typeface="Calibri"/>
                <a:sym typeface="Calibri"/>
              </a:rPr>
              <a:t>PROBLEM STATEMENT! </a:t>
            </a:r>
          </a:p>
          <a:p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E7C1"/>
            </a:gs>
            <a:gs pos="26000">
              <a:srgbClr val="E06666"/>
            </a:gs>
            <a:gs pos="56000">
              <a:srgbClr val="CCCCCC"/>
            </a:gs>
            <a:gs pos="100000">
              <a:srgbClr val="331F38"/>
            </a:gs>
          </a:gsLst>
          <a:lin ang="10800025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0D2A7-D3BE-58FF-9E25-27AF4E83A304}"/>
              </a:ext>
            </a:extLst>
          </p:cNvPr>
          <p:cNvSpPr txBox="1"/>
          <p:nvPr/>
        </p:nvSpPr>
        <p:spPr>
          <a:xfrm>
            <a:off x="869429" y="629586"/>
            <a:ext cx="691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Work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4800" u="sng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Distribution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 !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43E44C79-66F8-28E3-ED83-5306D499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209119"/>
              </p:ext>
            </p:extLst>
          </p:nvPr>
        </p:nvGraphicFramePr>
        <p:xfrm>
          <a:off x="1079292" y="1648918"/>
          <a:ext cx="10298242" cy="40389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7619">
                  <a:extLst>
                    <a:ext uri="{9D8B030D-6E8A-4147-A177-3AD203B41FA5}">
                      <a16:colId xmlns:a16="http://schemas.microsoft.com/office/drawing/2014/main" val="1020565799"/>
                    </a:ext>
                  </a:extLst>
                </a:gridCol>
                <a:gridCol w="3348124">
                  <a:extLst>
                    <a:ext uri="{9D8B030D-6E8A-4147-A177-3AD203B41FA5}">
                      <a16:colId xmlns:a16="http://schemas.microsoft.com/office/drawing/2014/main" val="1447467212"/>
                    </a:ext>
                  </a:extLst>
                </a:gridCol>
                <a:gridCol w="3322499">
                  <a:extLst>
                    <a:ext uri="{9D8B030D-6E8A-4147-A177-3AD203B41FA5}">
                      <a16:colId xmlns:a16="http://schemas.microsoft.com/office/drawing/2014/main" val="774923692"/>
                    </a:ext>
                  </a:extLst>
                </a:gridCol>
              </a:tblGrid>
              <a:tr h="53301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Simra Asif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Muhammad Furqan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Muhammad Adiyan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500548"/>
                  </a:ext>
                </a:extLst>
              </a:tr>
              <a:tr h="53301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         Logo</a:t>
                      </a:r>
                      <a:endParaRPr lang="en-US" sz="24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Image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73607"/>
                  </a:ext>
                </a:extLst>
              </a:tr>
              <a:tr h="56576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 Page 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96706"/>
                  </a:ext>
                </a:extLst>
              </a:tr>
              <a:tr h="53301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41608"/>
                  </a:ext>
                </a:extLst>
              </a:tr>
              <a:tr h="56589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 All basic working on         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01770"/>
                  </a:ext>
                </a:extLst>
              </a:tr>
              <a:tr h="53301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 Word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55647"/>
                  </a:ext>
                </a:extLst>
              </a:tr>
              <a:tr h="53301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hnschrift" panose="020B0502040204020203" pitchFamily="34" charset="0"/>
                        </a:rPr>
                        <a:t>         Finalization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855925"/>
                  </a:ext>
                </a:extLst>
              </a:tr>
            </a:tbl>
          </a:graphicData>
        </a:graphic>
      </p:graphicFrame>
      <p:grpSp>
        <p:nvGrpSpPr>
          <p:cNvPr id="5" name="Google Shape;96;p19">
            <a:extLst>
              <a:ext uri="{FF2B5EF4-FFF2-40B4-BE49-F238E27FC236}">
                <a16:creationId xmlns:a16="http://schemas.microsoft.com/office/drawing/2014/main" id="{5ADDDABB-185D-CAE4-46A6-566BA0673BCB}"/>
              </a:ext>
            </a:extLst>
          </p:cNvPr>
          <p:cNvGrpSpPr/>
          <p:nvPr/>
        </p:nvGrpSpPr>
        <p:grpSpPr>
          <a:xfrm>
            <a:off x="1209899" y="2387200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6" name="Google Shape;97;p19">
              <a:extLst>
                <a:ext uri="{FF2B5EF4-FFF2-40B4-BE49-F238E27FC236}">
                  <a16:creationId xmlns:a16="http://schemas.microsoft.com/office/drawing/2014/main" id="{99BB6519-A47F-2837-655E-3EA12E61778B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7" name="Google Shape;98;p19">
              <a:extLst>
                <a:ext uri="{FF2B5EF4-FFF2-40B4-BE49-F238E27FC236}">
                  <a16:creationId xmlns:a16="http://schemas.microsoft.com/office/drawing/2014/main" id="{108D8ACB-BF7A-A86D-3F51-E3C6C96F6388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8" name="Google Shape;96;p19">
            <a:extLst>
              <a:ext uri="{FF2B5EF4-FFF2-40B4-BE49-F238E27FC236}">
                <a16:creationId xmlns:a16="http://schemas.microsoft.com/office/drawing/2014/main" id="{1D3A40C7-9A79-0266-79D5-DBF20A330626}"/>
              </a:ext>
            </a:extLst>
          </p:cNvPr>
          <p:cNvGrpSpPr/>
          <p:nvPr/>
        </p:nvGrpSpPr>
        <p:grpSpPr>
          <a:xfrm>
            <a:off x="1214204" y="2868730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9" name="Google Shape;97;p19">
              <a:extLst>
                <a:ext uri="{FF2B5EF4-FFF2-40B4-BE49-F238E27FC236}">
                  <a16:creationId xmlns:a16="http://schemas.microsoft.com/office/drawing/2014/main" id="{1D5F189A-3958-32BE-EB46-3395AD7ECAC6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0" name="Google Shape;98;p19">
              <a:extLst>
                <a:ext uri="{FF2B5EF4-FFF2-40B4-BE49-F238E27FC236}">
                  <a16:creationId xmlns:a16="http://schemas.microsoft.com/office/drawing/2014/main" id="{3EFDEF22-558A-63E3-E9ED-D1324DAD7662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11" name="Google Shape;96;p19">
            <a:extLst>
              <a:ext uri="{FF2B5EF4-FFF2-40B4-BE49-F238E27FC236}">
                <a16:creationId xmlns:a16="http://schemas.microsoft.com/office/drawing/2014/main" id="{070D0489-A76B-554F-E532-25A368C3251D}"/>
              </a:ext>
            </a:extLst>
          </p:cNvPr>
          <p:cNvGrpSpPr/>
          <p:nvPr/>
        </p:nvGrpSpPr>
        <p:grpSpPr>
          <a:xfrm>
            <a:off x="1209899" y="3982832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97;p19">
              <a:extLst>
                <a:ext uri="{FF2B5EF4-FFF2-40B4-BE49-F238E27FC236}">
                  <a16:creationId xmlns:a16="http://schemas.microsoft.com/office/drawing/2014/main" id="{759C91E2-B05C-177C-A183-47FC94B2FDAD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3" name="Google Shape;98;p19">
              <a:extLst>
                <a:ext uri="{FF2B5EF4-FFF2-40B4-BE49-F238E27FC236}">
                  <a16:creationId xmlns:a16="http://schemas.microsoft.com/office/drawing/2014/main" id="{07358F33-0CB8-333C-6CEE-7609FE95713D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14" name="Google Shape;96;p19">
            <a:extLst>
              <a:ext uri="{FF2B5EF4-FFF2-40B4-BE49-F238E27FC236}">
                <a16:creationId xmlns:a16="http://schemas.microsoft.com/office/drawing/2014/main" id="{2855384B-7293-4EF8-C3D7-EC90DE284DF1}"/>
              </a:ext>
            </a:extLst>
          </p:cNvPr>
          <p:cNvGrpSpPr/>
          <p:nvPr/>
        </p:nvGrpSpPr>
        <p:grpSpPr>
          <a:xfrm>
            <a:off x="1209899" y="4694786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15" name="Google Shape;97;p19">
              <a:extLst>
                <a:ext uri="{FF2B5EF4-FFF2-40B4-BE49-F238E27FC236}">
                  <a16:creationId xmlns:a16="http://schemas.microsoft.com/office/drawing/2014/main" id="{27B42033-4C07-FCDF-4F53-F19C9260DA85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6" name="Google Shape;98;p19">
              <a:extLst>
                <a:ext uri="{FF2B5EF4-FFF2-40B4-BE49-F238E27FC236}">
                  <a16:creationId xmlns:a16="http://schemas.microsoft.com/office/drawing/2014/main" id="{55877293-6642-A480-E47C-C0E24292F8ED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17" name="Google Shape;96;p19">
            <a:extLst>
              <a:ext uri="{FF2B5EF4-FFF2-40B4-BE49-F238E27FC236}">
                <a16:creationId xmlns:a16="http://schemas.microsoft.com/office/drawing/2014/main" id="{ED49DDE6-B0B4-DBC8-2EFB-39D4D773FFD7}"/>
              </a:ext>
            </a:extLst>
          </p:cNvPr>
          <p:cNvGrpSpPr/>
          <p:nvPr/>
        </p:nvGrpSpPr>
        <p:grpSpPr>
          <a:xfrm>
            <a:off x="4844322" y="2359078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18" name="Google Shape;97;p19">
              <a:extLst>
                <a:ext uri="{FF2B5EF4-FFF2-40B4-BE49-F238E27FC236}">
                  <a16:creationId xmlns:a16="http://schemas.microsoft.com/office/drawing/2014/main" id="{4D985B3D-9D72-B292-68ED-70B9CDB38479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9" name="Google Shape;98;p19">
              <a:extLst>
                <a:ext uri="{FF2B5EF4-FFF2-40B4-BE49-F238E27FC236}">
                  <a16:creationId xmlns:a16="http://schemas.microsoft.com/office/drawing/2014/main" id="{BD1FE6ED-77B5-9907-AA6B-912D48E5EB27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20" name="Google Shape;96;p19">
            <a:extLst>
              <a:ext uri="{FF2B5EF4-FFF2-40B4-BE49-F238E27FC236}">
                <a16:creationId xmlns:a16="http://schemas.microsoft.com/office/drawing/2014/main" id="{71EA6F7C-4CD6-768A-B2B8-D668E8A8D246}"/>
              </a:ext>
            </a:extLst>
          </p:cNvPr>
          <p:cNvGrpSpPr/>
          <p:nvPr/>
        </p:nvGrpSpPr>
        <p:grpSpPr>
          <a:xfrm>
            <a:off x="8138700" y="2359709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21" name="Google Shape;97;p19">
              <a:extLst>
                <a:ext uri="{FF2B5EF4-FFF2-40B4-BE49-F238E27FC236}">
                  <a16:creationId xmlns:a16="http://schemas.microsoft.com/office/drawing/2014/main" id="{659DF3B2-62A8-2154-6C27-581E81632E12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Google Shape;98;p19">
              <a:extLst>
                <a:ext uri="{FF2B5EF4-FFF2-40B4-BE49-F238E27FC236}">
                  <a16:creationId xmlns:a16="http://schemas.microsoft.com/office/drawing/2014/main" id="{BAAAF7C0-3D29-AD7A-C412-5754A50253DB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Google Shape;96;p19">
            <a:extLst>
              <a:ext uri="{FF2B5EF4-FFF2-40B4-BE49-F238E27FC236}">
                <a16:creationId xmlns:a16="http://schemas.microsoft.com/office/drawing/2014/main" id="{C94D1137-CA65-7AD4-7669-AFED9AB9D158}"/>
              </a:ext>
            </a:extLst>
          </p:cNvPr>
          <p:cNvGrpSpPr/>
          <p:nvPr/>
        </p:nvGrpSpPr>
        <p:grpSpPr>
          <a:xfrm>
            <a:off x="1209899" y="3455712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24" name="Google Shape;97;p19">
              <a:extLst>
                <a:ext uri="{FF2B5EF4-FFF2-40B4-BE49-F238E27FC236}">
                  <a16:creationId xmlns:a16="http://schemas.microsoft.com/office/drawing/2014/main" id="{9FC949B8-59F0-69CB-F5BE-047F91A90F68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25" name="Google Shape;98;p19">
              <a:extLst>
                <a:ext uri="{FF2B5EF4-FFF2-40B4-BE49-F238E27FC236}">
                  <a16:creationId xmlns:a16="http://schemas.microsoft.com/office/drawing/2014/main" id="{CDCCB020-7FD4-0DA2-C432-DDA41E6FC90D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grpSp>
        <p:nvGrpSpPr>
          <p:cNvPr id="2" name="Google Shape;96;p19">
            <a:extLst>
              <a:ext uri="{FF2B5EF4-FFF2-40B4-BE49-F238E27FC236}">
                <a16:creationId xmlns:a16="http://schemas.microsoft.com/office/drawing/2014/main" id="{CEF7A1D4-2E9E-8BBD-B6A6-6E918CAA7129}"/>
              </a:ext>
            </a:extLst>
          </p:cNvPr>
          <p:cNvGrpSpPr/>
          <p:nvPr/>
        </p:nvGrpSpPr>
        <p:grpSpPr>
          <a:xfrm>
            <a:off x="1212629" y="5252886"/>
            <a:ext cx="359764" cy="369765"/>
            <a:chOff x="2559875" y="2875000"/>
            <a:chExt cx="277925" cy="266825"/>
          </a:xfrm>
          <a:solidFill>
            <a:schemeClr val="accent1">
              <a:lumMod val="75000"/>
            </a:schemeClr>
          </a:solidFill>
        </p:grpSpPr>
        <p:sp>
          <p:nvSpPr>
            <p:cNvPr id="26" name="Google Shape;97;p19">
              <a:extLst>
                <a:ext uri="{FF2B5EF4-FFF2-40B4-BE49-F238E27FC236}">
                  <a16:creationId xmlns:a16="http://schemas.microsoft.com/office/drawing/2014/main" id="{7E28FFBB-2910-1297-C511-4A9B41F086D2}"/>
                </a:ext>
              </a:extLst>
            </p:cNvPr>
            <p:cNvSpPr/>
            <p:nvPr/>
          </p:nvSpPr>
          <p:spPr>
            <a:xfrm>
              <a:off x="2646875" y="2875000"/>
              <a:ext cx="190925" cy="187025"/>
            </a:xfrm>
            <a:custGeom>
              <a:avLst/>
              <a:gdLst/>
              <a:ahLst/>
              <a:cxnLst/>
              <a:rect l="l" t="t" r="r" b="b"/>
              <a:pathLst>
                <a:path w="7637" h="7481" extrusionOk="0">
                  <a:moveTo>
                    <a:pt x="6946" y="0"/>
                  </a:moveTo>
                  <a:cubicBezTo>
                    <a:pt x="6816" y="0"/>
                    <a:pt x="6709" y="49"/>
                    <a:pt x="6656" y="112"/>
                  </a:cubicBezTo>
                  <a:lnTo>
                    <a:pt x="1285" y="5090"/>
                  </a:lnTo>
                  <a:lnTo>
                    <a:pt x="72" y="6553"/>
                  </a:lnTo>
                  <a:cubicBezTo>
                    <a:pt x="0" y="6696"/>
                    <a:pt x="72" y="6946"/>
                    <a:pt x="268" y="7142"/>
                  </a:cubicBezTo>
                  <a:lnTo>
                    <a:pt x="393" y="7267"/>
                  </a:lnTo>
                  <a:cubicBezTo>
                    <a:pt x="523" y="7397"/>
                    <a:pt x="692" y="7480"/>
                    <a:pt x="829" y="7480"/>
                  </a:cubicBezTo>
                  <a:cubicBezTo>
                    <a:pt x="880" y="7480"/>
                    <a:pt x="926" y="7469"/>
                    <a:pt x="964" y="7445"/>
                  </a:cubicBezTo>
                  <a:lnTo>
                    <a:pt x="2445" y="6250"/>
                  </a:lnTo>
                  <a:lnTo>
                    <a:pt x="7441" y="879"/>
                  </a:lnTo>
                  <a:cubicBezTo>
                    <a:pt x="7583" y="736"/>
                    <a:pt x="7637" y="469"/>
                    <a:pt x="7369" y="183"/>
                  </a:cubicBezTo>
                  <a:cubicBezTo>
                    <a:pt x="7227" y="49"/>
                    <a:pt x="7075" y="0"/>
                    <a:pt x="6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27" name="Google Shape;98;p19">
              <a:extLst>
                <a:ext uri="{FF2B5EF4-FFF2-40B4-BE49-F238E27FC236}">
                  <a16:creationId xmlns:a16="http://schemas.microsoft.com/office/drawing/2014/main" id="{EFF86D35-99E7-1C50-50E5-295E4F7811D4}"/>
                </a:ext>
              </a:extLst>
            </p:cNvPr>
            <p:cNvSpPr/>
            <p:nvPr/>
          </p:nvSpPr>
          <p:spPr>
            <a:xfrm>
              <a:off x="2559875" y="3056200"/>
              <a:ext cx="97275" cy="85625"/>
            </a:xfrm>
            <a:custGeom>
              <a:avLst/>
              <a:gdLst/>
              <a:ahLst/>
              <a:cxnLst/>
              <a:rect l="l" t="t" r="r" b="b"/>
              <a:pathLst>
                <a:path w="3891" h="3425" extrusionOk="0">
                  <a:moveTo>
                    <a:pt x="2321" y="1"/>
                  </a:moveTo>
                  <a:cubicBezTo>
                    <a:pt x="1950" y="1"/>
                    <a:pt x="1580" y="144"/>
                    <a:pt x="1303" y="429"/>
                  </a:cubicBezTo>
                  <a:cubicBezTo>
                    <a:pt x="893" y="857"/>
                    <a:pt x="1018" y="1357"/>
                    <a:pt x="947" y="1839"/>
                  </a:cubicBezTo>
                  <a:cubicBezTo>
                    <a:pt x="857" y="2695"/>
                    <a:pt x="179" y="2981"/>
                    <a:pt x="1" y="3034"/>
                  </a:cubicBezTo>
                  <a:cubicBezTo>
                    <a:pt x="367" y="3310"/>
                    <a:pt x="773" y="3425"/>
                    <a:pt x="1182" y="3425"/>
                  </a:cubicBezTo>
                  <a:cubicBezTo>
                    <a:pt x="1989" y="3425"/>
                    <a:pt x="2805" y="2978"/>
                    <a:pt x="3338" y="2445"/>
                  </a:cubicBezTo>
                  <a:cubicBezTo>
                    <a:pt x="3891" y="1892"/>
                    <a:pt x="3891" y="982"/>
                    <a:pt x="3338" y="429"/>
                  </a:cubicBezTo>
                  <a:cubicBezTo>
                    <a:pt x="3061" y="144"/>
                    <a:pt x="2691" y="1"/>
                    <a:pt x="2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0000">
              <a:schemeClr val="accent1">
                <a:lumMod val="45000"/>
                <a:lumOff val="55000"/>
              </a:schemeClr>
            </a:gs>
            <a:gs pos="40000">
              <a:schemeClr val="accent1">
                <a:lumMod val="45000"/>
                <a:lumOff val="55000"/>
              </a:schemeClr>
            </a:gs>
            <a:gs pos="59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134A8F-963B-7DCA-6A43-722ED2F772D8}"/>
              </a:ext>
            </a:extLst>
          </p:cNvPr>
          <p:cNvSpPr txBox="1"/>
          <p:nvPr/>
        </p:nvSpPr>
        <p:spPr>
          <a:xfrm>
            <a:off x="629586" y="434714"/>
            <a:ext cx="457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Screenshots</a:t>
            </a:r>
            <a:r>
              <a:rPr lang="en-US" sz="4800" dirty="0">
                <a:latin typeface="Broadway" panose="04040905080B02020502" pitchFamily="8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ECFD6-DF4F-BBDB-2D11-80B6AF0F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25" y="3980228"/>
            <a:ext cx="7390150" cy="2030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94793-7AFD-B2EB-7BD7-3725F67C5BF5}"/>
              </a:ext>
            </a:extLst>
          </p:cNvPr>
          <p:cNvSpPr txBox="1"/>
          <p:nvPr/>
        </p:nvSpPr>
        <p:spPr>
          <a:xfrm>
            <a:off x="3537679" y="1963711"/>
            <a:ext cx="5456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“Logo”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D1DC"/>
            </a:gs>
            <a:gs pos="8000">
              <a:schemeClr val="accent1">
                <a:lumMod val="20000"/>
                <a:lumOff val="80000"/>
              </a:schemeClr>
            </a:gs>
            <a:gs pos="31000">
              <a:schemeClr val="accent1">
                <a:lumMod val="40000"/>
                <a:lumOff val="60000"/>
              </a:schemeClr>
            </a:gs>
            <a:gs pos="21000">
              <a:schemeClr val="accent1">
                <a:lumMod val="20000"/>
                <a:lumOff val="80000"/>
              </a:schemeClr>
            </a:gs>
          </a:gsLst>
          <a:lin ang="10800025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2A79E-3432-E3AC-D395-ACEA24693154}"/>
              </a:ext>
            </a:extLst>
          </p:cNvPr>
          <p:cNvSpPr txBox="1"/>
          <p:nvPr/>
        </p:nvSpPr>
        <p:spPr>
          <a:xfrm>
            <a:off x="7425129" y="154898"/>
            <a:ext cx="374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About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EDA4A-2443-5E89-CA8D-5A56C418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7" y="678118"/>
            <a:ext cx="5351488" cy="603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C0508-C7A3-C464-7115-43960CC9F35D}"/>
              </a:ext>
            </a:extLst>
          </p:cNvPr>
          <p:cNvSpPr txBox="1"/>
          <p:nvPr/>
        </p:nvSpPr>
        <p:spPr>
          <a:xfrm>
            <a:off x="1543988" y="167443"/>
            <a:ext cx="322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Home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2B537-20C3-5D04-0EF6-E8C014BF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83" y="690663"/>
            <a:ext cx="5351488" cy="601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2CF7D-0680-CC56-4CB9-44F9FD29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9" y="644577"/>
            <a:ext cx="5635033" cy="621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DBE17-DE11-A702-3C8F-201B773FF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59" y="644576"/>
            <a:ext cx="5441430" cy="621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8D025-0A5A-4672-51ED-1363D5581B7D}"/>
              </a:ext>
            </a:extLst>
          </p:cNvPr>
          <p:cNvSpPr txBox="1"/>
          <p:nvPr/>
        </p:nvSpPr>
        <p:spPr>
          <a:xfrm>
            <a:off x="1204845" y="121356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Gallery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9C241-AD7D-DFA5-3AB4-EED3217CC6F9}"/>
              </a:ext>
            </a:extLst>
          </p:cNvPr>
          <p:cNvSpPr txBox="1"/>
          <p:nvPr/>
        </p:nvSpPr>
        <p:spPr>
          <a:xfrm>
            <a:off x="6992912" y="137781"/>
            <a:ext cx="4369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Contact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3D846-6D9F-64B8-4540-565BAF7A2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387" b="86011"/>
          <a:stretch/>
        </p:blipFill>
        <p:spPr>
          <a:xfrm>
            <a:off x="2053653" y="1379094"/>
            <a:ext cx="8754255" cy="3462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61EEE-4103-EE1D-E739-E1FF9EFE57FD}"/>
              </a:ext>
            </a:extLst>
          </p:cNvPr>
          <p:cNvSpPr txBox="1"/>
          <p:nvPr/>
        </p:nvSpPr>
        <p:spPr>
          <a:xfrm>
            <a:off x="4382760" y="690982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Categorization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3433B-4356-11D6-727C-52932C5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56"/>
            <a:ext cx="5801192" cy="6333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4A9D3-2901-C844-F560-9E4465E4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085" y="524654"/>
            <a:ext cx="6225914" cy="6333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999F4-3EAF-2D99-7DC0-6935B55A93D5}"/>
              </a:ext>
            </a:extLst>
          </p:cNvPr>
          <p:cNvSpPr txBox="1"/>
          <p:nvPr/>
        </p:nvSpPr>
        <p:spPr>
          <a:xfrm>
            <a:off x="1219835" y="1434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Abstract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E7CCF-D1BF-0ED0-CC57-EF421B81B9E7}"/>
              </a:ext>
            </a:extLst>
          </p:cNvPr>
          <p:cNvSpPr txBox="1"/>
          <p:nvPr/>
        </p:nvSpPr>
        <p:spPr>
          <a:xfrm>
            <a:off x="7220262" y="1434"/>
            <a:ext cx="371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roadway" panose="04040905080B02020502" pitchFamily="82" charset="0"/>
              </a:rPr>
              <a:t>Landscape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0016_Pollock_Template_SlidesMania">
  <a:themeElements>
    <a:clrScheme name="Violeta rojo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110</Words>
  <Application>Microsoft Office PowerPoint</Application>
  <PresentationFormat>Widescreen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Brush Script MT</vt:lpstr>
      <vt:lpstr>Bauhaus 93</vt:lpstr>
      <vt:lpstr>Bernard MT Condensed</vt:lpstr>
      <vt:lpstr>Barlow Condensed</vt:lpstr>
      <vt:lpstr>Bahnschrift</vt:lpstr>
      <vt:lpstr>Agency FB</vt:lpstr>
      <vt:lpstr>Pristina</vt:lpstr>
      <vt:lpstr>Berlin Sans FB</vt:lpstr>
      <vt:lpstr>Broadway</vt:lpstr>
      <vt:lpstr>Calibri</vt:lpstr>
      <vt:lpstr>Arial</vt:lpstr>
      <vt:lpstr>0016_Pollock_Template_SlidesMania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simra asif</dc:creator>
  <cp:lastModifiedBy>simra asif</cp:lastModifiedBy>
  <cp:revision>7</cp:revision>
  <dcterms:modified xsi:type="dcterms:W3CDTF">2022-11-27T14:42:36Z</dcterms:modified>
</cp:coreProperties>
</file>